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ángulo 71">
            <a:extLst>
              <a:ext uri="{FF2B5EF4-FFF2-40B4-BE49-F238E27FC236}">
                <a16:creationId xmlns:a16="http://schemas.microsoft.com/office/drawing/2014/main" id="{EC8C0F47-4C15-4FD7-9A59-536DE7C4164C}"/>
              </a:ext>
            </a:extLst>
          </p:cNvPr>
          <p:cNvSpPr/>
          <p:nvPr/>
        </p:nvSpPr>
        <p:spPr>
          <a:xfrm>
            <a:off x="433753" y="1246890"/>
            <a:ext cx="841716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A la fecha del mes de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enero del 2017</a:t>
            </a:r>
            <a:r>
              <a:rPr lang="es-ES" sz="3200" dirty="0">
                <a:latin typeface="Arial Narrow" panose="020B0606020202030204" pitchFamily="34" charset="0"/>
              </a:rPr>
              <a:t>, no se cuenta con personal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comisionado</a:t>
            </a:r>
            <a:r>
              <a:rPr lang="es-ES" sz="3200" dirty="0">
                <a:latin typeface="Arial Narrow" panose="020B0606020202030204" pitchFamily="34" charset="0"/>
              </a:rPr>
              <a:t> en el </a:t>
            </a:r>
          </a:p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Tribunal de Conciliación y Arbitraje del Poder Judicial del Estado de Coahuila de Zaragoza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1001978-F56E-4368-842A-43266F1B1E26}"/>
              </a:ext>
            </a:extLst>
          </p:cNvPr>
          <p:cNvSpPr txBox="1"/>
          <p:nvPr/>
        </p:nvSpPr>
        <p:spPr>
          <a:xfrm>
            <a:off x="7707086" y="6287589"/>
            <a:ext cx="1253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Enero 2017</a:t>
            </a:r>
          </a:p>
        </p:txBody>
      </p:sp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34</Words>
  <Application>Microsoft Office PowerPoint</Application>
  <PresentationFormat>Carta (216 x 279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4</cp:revision>
  <dcterms:created xsi:type="dcterms:W3CDTF">2017-10-16T15:52:26Z</dcterms:created>
  <dcterms:modified xsi:type="dcterms:W3CDTF">2017-11-07T15:43:52Z</dcterms:modified>
</cp:coreProperties>
</file>