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enero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707086" y="6287589"/>
            <a:ext cx="125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Enero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2017-10-16T15:52:26Z</dcterms:created>
  <dcterms:modified xsi:type="dcterms:W3CDTF">2017-11-07T15:43:52Z</dcterms:modified>
</cp:coreProperties>
</file>